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" Target="slides/slide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220911c8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220911c8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c955868f3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c955868f3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543c4866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9543c4866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220911c8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220911c8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c955868f3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c955868f3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220911c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220911c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955868f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c955868f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c955868f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c955868f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955868f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955868f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955868f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955868f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Abhi - Mario - Setare - Son</a:t>
            </a:r>
            <a:endParaRPr b="1">
              <a:solidFill>
                <a:srgbClr val="4A86E8"/>
              </a:solidFill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75" y="1985963"/>
            <a:ext cx="2914650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075" y="183687"/>
            <a:ext cx="6589850" cy="47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4294967295" type="body"/>
          </p:nvPr>
        </p:nvSpPr>
        <p:spPr>
          <a:xfrm>
            <a:off x="1113925" y="1720800"/>
            <a:ext cx="32478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1" name="Google Shape;211;p23"/>
          <p:cNvSpPr txBox="1"/>
          <p:nvPr>
            <p:ph idx="4294967295" type="body"/>
          </p:nvPr>
        </p:nvSpPr>
        <p:spPr>
          <a:xfrm>
            <a:off x="882275" y="87075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Questions?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463" y="955675"/>
            <a:ext cx="5511075" cy="40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2872425" y="0"/>
            <a:ext cx="30000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Squad</a:t>
            </a:r>
            <a:endParaRPr sz="3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938" y="1047000"/>
            <a:ext cx="5822967" cy="37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/>
        </p:nvSpPr>
        <p:spPr>
          <a:xfrm>
            <a:off x="1635900" y="-35375"/>
            <a:ext cx="58722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Chat App</a:t>
            </a:r>
            <a:endParaRPr sz="36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11764"/>
              </a:lnSpc>
              <a:spcBef>
                <a:spcPts val="3000"/>
              </a:spcBef>
              <a:spcAft>
                <a:spcPts val="1500"/>
              </a:spcAft>
              <a:buNone/>
            </a:pPr>
            <a:r>
              <a:t/>
            </a:r>
            <a:endParaRPr b="1" sz="2550">
              <a:solidFill>
                <a:srgbClr val="2F30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6894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400" y="1192450"/>
            <a:ext cx="1808078" cy="18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653" y="881150"/>
            <a:ext cx="25431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178" y="2219325"/>
            <a:ext cx="2543921" cy="23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725" y="3356975"/>
            <a:ext cx="4565000" cy="1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4294967295" type="body"/>
          </p:nvPr>
        </p:nvSpPr>
        <p:spPr>
          <a:xfrm>
            <a:off x="1113925" y="994550"/>
            <a:ext cx="3247800" cy="3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Landing Page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Sign up/ Sign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Main Chat			Settings</a:t>
            </a:r>
            <a:endParaRPr sz="1400"/>
          </a:p>
        </p:txBody>
      </p:sp>
      <p:sp>
        <p:nvSpPr>
          <p:cNvPr id="157" name="Google Shape;157;p16"/>
          <p:cNvSpPr txBox="1"/>
          <p:nvPr>
            <p:ph idx="4294967295" type="body"/>
          </p:nvPr>
        </p:nvSpPr>
        <p:spPr>
          <a:xfrm>
            <a:off x="4670925" y="1568400"/>
            <a:ext cx="32478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" name="Google Shape;158;p16"/>
          <p:cNvSpPr txBox="1"/>
          <p:nvPr>
            <p:ph idx="4294967295" type="body"/>
          </p:nvPr>
        </p:nvSpPr>
        <p:spPr>
          <a:xfrm>
            <a:off x="882275" y="87075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General Layout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59" name="Google Shape;159;p16"/>
          <p:cNvCxnSpPr/>
          <p:nvPr/>
        </p:nvCxnSpPr>
        <p:spPr>
          <a:xfrm>
            <a:off x="1788175" y="1466700"/>
            <a:ext cx="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6"/>
          <p:cNvCxnSpPr/>
          <p:nvPr/>
        </p:nvCxnSpPr>
        <p:spPr>
          <a:xfrm>
            <a:off x="1788175" y="2315575"/>
            <a:ext cx="0" cy="4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6"/>
          <p:cNvCxnSpPr/>
          <p:nvPr/>
        </p:nvCxnSpPr>
        <p:spPr>
          <a:xfrm>
            <a:off x="2200050" y="3134325"/>
            <a:ext cx="72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6"/>
          <p:cNvCxnSpPr/>
          <p:nvPr/>
        </p:nvCxnSpPr>
        <p:spPr>
          <a:xfrm rot="10800000">
            <a:off x="2240125" y="3144375"/>
            <a:ext cx="6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476" y="992975"/>
            <a:ext cx="4812999" cy="36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23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2292300" y="70750"/>
            <a:ext cx="38982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Lato"/>
                <a:ea typeface="Lato"/>
                <a:cs typeface="Lato"/>
                <a:sym typeface="Lato"/>
              </a:rPr>
              <a:t>Workflow and Project Planning</a:t>
            </a:r>
            <a:endParaRPr b="1" sz="1700" u="sng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idx="4294967295" type="body"/>
          </p:nvPr>
        </p:nvSpPr>
        <p:spPr>
          <a:xfrm>
            <a:off x="905250" y="0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Sleek Consistent Theme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88" y="833775"/>
            <a:ext cx="8162024" cy="410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37" y="709900"/>
            <a:ext cx="8884523" cy="43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950" y="1887186"/>
            <a:ext cx="1960550" cy="13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idx="4294967295" type="body"/>
          </p:nvPr>
        </p:nvSpPr>
        <p:spPr>
          <a:xfrm>
            <a:off x="905250" y="0"/>
            <a:ext cx="73335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/>
              <a:t>Sign In</a:t>
            </a:r>
            <a:endParaRPr sz="23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8663"/>
            <a:ext cx="4348173" cy="22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50" y="2999550"/>
            <a:ext cx="4348175" cy="200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200" y="618674"/>
            <a:ext cx="3144325" cy="41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6925" y="1574100"/>
            <a:ext cx="2148000" cy="19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idx="4294967295" type="body"/>
          </p:nvPr>
        </p:nvSpPr>
        <p:spPr>
          <a:xfrm>
            <a:off x="988625" y="0"/>
            <a:ext cx="73335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Main App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0473"/>
            <a:ext cx="3996551" cy="31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500" y="640475"/>
            <a:ext cx="6541276" cy="40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75" y="2677474"/>
            <a:ext cx="3626825" cy="23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4294967295" type="body"/>
          </p:nvPr>
        </p:nvSpPr>
        <p:spPr>
          <a:xfrm>
            <a:off x="882275" y="87075"/>
            <a:ext cx="73335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/>
              <a:t>App Demo</a:t>
            </a:r>
            <a:endParaRPr sz="36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250" y="1116400"/>
            <a:ext cx="3445752" cy="34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